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991CB1-6E32-4178-926C-48E1C10EA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749" y="2077369"/>
            <a:ext cx="8679915" cy="174872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sz="6000" dirty="0"/>
              <a:t>Ascolto e comprendo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25C24F-338D-4145-98F4-0FC804F3ED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                                                               Classe I E Siciliano</a:t>
            </a:r>
          </a:p>
          <a:p>
            <a:r>
              <a:rPr lang="it-IT" sz="2400" dirty="0"/>
              <a:t>                                                                   </a:t>
            </a:r>
            <a:r>
              <a:rPr lang="it-IT" sz="2400" dirty="0" err="1"/>
              <a:t>Ins.Iaccarino</a:t>
            </a:r>
            <a:r>
              <a:rPr lang="it-IT" sz="2400" dirty="0"/>
              <a:t> Tiziana</a:t>
            </a:r>
          </a:p>
        </p:txBody>
      </p:sp>
    </p:spTree>
    <p:extLst>
      <p:ext uri="{BB962C8B-B14F-4D97-AF65-F5344CB8AC3E}">
        <p14:creationId xmlns:p14="http://schemas.microsoft.com/office/powerpoint/2010/main" val="101204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ABB83D-4B12-4FEE-90B8-8601FD14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/>
              <a:t>La zanzara vola via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1500A5-E3CC-42BD-A862-658D56DE5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22" y="4980184"/>
            <a:ext cx="1682404" cy="17019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6AE5B61-4D7F-4D5C-BF8C-4513407A6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862" y="304800"/>
            <a:ext cx="6055506" cy="5658679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A6FA79C-3C4C-4204-9F4A-F700262C86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7022" y="8582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A26D49D-111B-43D4-AB93-6F8FC5CA7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34" y="684144"/>
            <a:ext cx="1576961" cy="1926534"/>
          </a:xfrm>
          <a:prstGeom prst="rect">
            <a:avLst/>
          </a:prstGeom>
        </p:spPr>
      </p:pic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33F3CACD-0DB8-4742-ACA3-10321DCFA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023773"/>
              </p:ext>
            </p:extLst>
          </p:nvPr>
        </p:nvGraphicFramePr>
        <p:xfrm>
          <a:off x="5022575" y="357117"/>
          <a:ext cx="6175512" cy="5977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667131" imgH="8019991" progId="AcroExch.Document.DC">
                  <p:embed/>
                </p:oleObj>
              </mc:Choice>
              <mc:Fallback>
                <p:oleObj name="Acrobat Document" r:id="rId5" imgW="5667131" imgH="801999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575" y="357117"/>
                        <a:ext cx="6175512" cy="5977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43781694-8439-4EEB-896B-22760A142A3A}"/>
              </a:ext>
            </a:extLst>
          </p:cNvPr>
          <p:cNvSpPr/>
          <p:nvPr/>
        </p:nvSpPr>
        <p:spPr>
          <a:xfrm>
            <a:off x="3405809" y="3525078"/>
            <a:ext cx="1086678" cy="636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5C59EB7-D19F-4929-BC8C-26543B4E4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35035" y="1342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7CB61E8-1DB2-4EAA-BC67-921BC7D13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51" y="472109"/>
            <a:ext cx="1360011" cy="1661491"/>
          </a:xfrm>
          <a:prstGeom prst="rect">
            <a:avLst/>
          </a:prstGeom>
        </p:spPr>
      </p:pic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D32A6263-EB61-402D-BE36-228EFCC32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727547"/>
              </p:ext>
            </p:extLst>
          </p:nvPr>
        </p:nvGraphicFramePr>
        <p:xfrm>
          <a:off x="4372526" y="304800"/>
          <a:ext cx="6481003" cy="612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667131" imgH="8019991" progId="AcroExch.Document.DC">
                  <p:embed/>
                </p:oleObj>
              </mc:Choice>
              <mc:Fallback>
                <p:oleObj name="Acrobat Document" r:id="rId5" imgW="5667131" imgH="801999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2526" y="304800"/>
                        <a:ext cx="6481003" cy="6122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6B2FD59D-5DFD-49D0-937D-C12BC79FCF5B}"/>
              </a:ext>
            </a:extLst>
          </p:cNvPr>
          <p:cNvSpPr/>
          <p:nvPr/>
        </p:nvSpPr>
        <p:spPr>
          <a:xfrm>
            <a:off x="2385391" y="3429000"/>
            <a:ext cx="1245705" cy="771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7D65BE5-D0E7-4E34-B879-541FB3FA7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6156" y="2514600"/>
            <a:ext cx="609600" cy="6096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6EB726A-3334-47A5-8C69-7CC4F70DC73C}"/>
              </a:ext>
            </a:extLst>
          </p:cNvPr>
          <p:cNvSpPr txBox="1"/>
          <p:nvPr/>
        </p:nvSpPr>
        <p:spPr>
          <a:xfrm>
            <a:off x="2083072" y="261878"/>
            <a:ext cx="1850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sequenze possono essere stampate e incollate sul quaderno oppure disegnante e colorate ( sul quaderno d’italiano)</a:t>
            </a:r>
          </a:p>
        </p:txBody>
      </p:sp>
    </p:spTree>
    <p:extLst>
      <p:ext uri="{BB962C8B-B14F-4D97-AF65-F5344CB8AC3E}">
        <p14:creationId xmlns:p14="http://schemas.microsoft.com/office/powerpoint/2010/main" val="253714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nte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{0C1DBEAC-AD41-4E8D-AF87-4CA76FC9DD41}tf16401371</Template>
  <TotalTime>259</TotalTime>
  <Words>35</Words>
  <Application>Microsoft Office PowerPoint</Application>
  <PresentationFormat>Widescreen</PresentationFormat>
  <Paragraphs>5</Paragraphs>
  <Slides>4</Slides>
  <Notes>0</Notes>
  <HiddenSlides>0</HiddenSlides>
  <MMClips>3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Calibri Light</vt:lpstr>
      <vt:lpstr>Rockwell</vt:lpstr>
      <vt:lpstr>Wingdings</vt:lpstr>
      <vt:lpstr>Atlante</vt:lpstr>
      <vt:lpstr>Adobe Acrobat Document</vt:lpstr>
      <vt:lpstr>Ascolto e comprendo</vt:lpstr>
      <vt:lpstr>La zanzara vola via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Ascolto e comprendo</dc:title>
  <dc:creator>Tiziana</dc:creator>
  <cp:lastModifiedBy>Tiziana</cp:lastModifiedBy>
  <cp:revision>9</cp:revision>
  <dcterms:created xsi:type="dcterms:W3CDTF">2021-02-24T21:58:28Z</dcterms:created>
  <dcterms:modified xsi:type="dcterms:W3CDTF">2021-02-25T13:41:31Z</dcterms:modified>
</cp:coreProperties>
</file>